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58" r:id="rId3"/>
    <p:sldId id="264" r:id="rId4"/>
    <p:sldId id="262" r:id="rId5"/>
    <p:sldId id="257" r:id="rId6"/>
    <p:sldId id="265" r:id="rId7"/>
    <p:sldId id="259" r:id="rId8"/>
    <p:sldId id="266" r:id="rId9"/>
    <p:sldId id="260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18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48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436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96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3893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36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777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42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62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81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83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31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78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61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27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561AC-9EC9-4760-A361-E9D1FD4EC587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39A0EEE-2879-453A-ACC8-2E9C3A5CCA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53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60A724-DA9C-4277-996B-CE9A837CD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073727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29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E7BE-A793-4E8E-A5E6-A2662D67D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769" y="2713125"/>
            <a:ext cx="8596668" cy="1320800"/>
          </a:xfrm>
        </p:spPr>
        <p:txBody>
          <a:bodyPr/>
          <a:lstStyle/>
          <a:p>
            <a:r>
              <a:rPr lang="en-US" dirty="0"/>
              <a:t>Redefined</a:t>
            </a:r>
            <a:endParaRPr lang="en-GB" dirty="0"/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E8650E73-5600-4E45-96BD-2F121270A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589934" y="-457313"/>
            <a:ext cx="7823131" cy="7661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6477A-EC69-4D22-BAEB-4BC06799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61" y="717616"/>
            <a:ext cx="2963284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0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3037-14BD-4408-BCB1-C3243A8F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0FB378-F0E4-4FED-895E-F232DF4F2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05" y="1578698"/>
            <a:ext cx="6296003" cy="4587088"/>
          </a:xfrm>
        </p:spPr>
      </p:pic>
    </p:spTree>
    <p:extLst>
      <p:ext uri="{BB962C8B-B14F-4D97-AF65-F5344CB8AC3E}">
        <p14:creationId xmlns:p14="http://schemas.microsoft.com/office/powerpoint/2010/main" val="204182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21C9-69D8-44C1-89C0-133F4FFA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456266"/>
            <a:ext cx="8534400" cy="1507067"/>
          </a:xfrm>
        </p:spPr>
        <p:txBody>
          <a:bodyPr/>
          <a:lstStyle/>
          <a:p>
            <a:r>
              <a:rPr lang="en-US" dirty="0"/>
              <a:t>What we’re doing?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21024-2A6D-4C06-A732-9112B9F3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775527"/>
            <a:ext cx="8534400" cy="1752600"/>
          </a:xfrm>
        </p:spPr>
        <p:txBody>
          <a:bodyPr>
            <a:normAutofit/>
          </a:bodyPr>
          <a:lstStyle/>
          <a:p>
            <a:r>
              <a:rPr lang="en-US" dirty="0"/>
              <a:t>We want to use deep learning to make people more secure in their homes.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Face recognition to detect intruders.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05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 3">
            <a:extLst>
              <a:ext uri="{FF2B5EF4-FFF2-40B4-BE49-F238E27FC236}">
                <a16:creationId xmlns:a16="http://schemas.microsoft.com/office/drawing/2014/main" id="{4FFEA1BF-121F-45FD-9C90-8BCE5A128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540741" y="-1209386"/>
            <a:ext cx="9110518" cy="9110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16A74E-F2ED-46DB-8DC7-4431350D4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81" y="1283855"/>
            <a:ext cx="6516768" cy="39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3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CDEF1C-FA34-4D89-A300-4E57E6A95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User can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44BE6A-DFF9-468A-8E2A-3A482AFA78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863" y="1846551"/>
            <a:ext cx="8596312" cy="388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through the cameras in real time.</a:t>
            </a:r>
          </a:p>
          <a:p>
            <a:endParaRPr lang="en-US" dirty="0"/>
          </a:p>
          <a:p>
            <a:r>
              <a:rPr lang="en-US" dirty="0"/>
              <a:t>Add family members</a:t>
            </a:r>
          </a:p>
          <a:p>
            <a:endParaRPr lang="en-US" dirty="0"/>
          </a:p>
          <a:p>
            <a:r>
              <a:rPr lang="en-US" dirty="0"/>
              <a:t>Distinguish to find out who’s actually in the frame?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71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8EE6-CCF6-4694-8880-6FCC70E2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23" y="541362"/>
            <a:ext cx="10741170" cy="15070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</a:t>
            </a:r>
            <a:r>
              <a:rPr lang="en-GB" dirty="0" err="1"/>
              <a:t>eep</a:t>
            </a:r>
            <a:r>
              <a:rPr lang="en-GB" dirty="0"/>
              <a:t> Learning &amp; Computer Vision </a:t>
            </a:r>
            <a:br>
              <a:rPr lang="en-GB" dirty="0"/>
            </a:br>
            <a:r>
              <a:rPr lang="en-GB" dirty="0"/>
              <a:t>for Face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8B1C1-A64C-4165-BD81-AD9D7690B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67" y="2355273"/>
            <a:ext cx="4340081" cy="33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47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6E7632F3-25B2-41CE-A5F4-1130A91E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9934" y="-457313"/>
            <a:ext cx="7823131" cy="7661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CC8A2-FC06-48FF-9A42-F2FBAE758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5317" y="1794140"/>
            <a:ext cx="5172364" cy="2914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2860B5-A12C-4B5D-97FE-C62699163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63" y="1593272"/>
            <a:ext cx="2923309" cy="292330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BDAC06B-8417-446A-8632-C60CCB28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841" y="2787841"/>
            <a:ext cx="8534400" cy="1507067"/>
          </a:xfrm>
        </p:spPr>
        <p:txBody>
          <a:bodyPr/>
          <a:lstStyle/>
          <a:p>
            <a:r>
              <a:rPr lang="en-US" dirty="0"/>
              <a:t>Our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38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64F7B051-D133-4971-9389-CAB113468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519055" y="-284018"/>
            <a:ext cx="7767782" cy="7608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E94A51-567F-4864-A1F9-3121D3AE8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82" y="841665"/>
            <a:ext cx="2913279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E4C87C-D410-4007-BBCB-AF0BFD5B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407" y="2859809"/>
            <a:ext cx="8596668" cy="1320800"/>
          </a:xfrm>
        </p:spPr>
        <p:txBody>
          <a:bodyPr/>
          <a:lstStyle/>
          <a:p>
            <a:r>
              <a:rPr lang="en-GB" dirty="0"/>
              <a:t>Material UI</a:t>
            </a:r>
          </a:p>
        </p:txBody>
      </p:sp>
    </p:spTree>
    <p:extLst>
      <p:ext uri="{BB962C8B-B14F-4D97-AF65-F5344CB8AC3E}">
        <p14:creationId xmlns:p14="http://schemas.microsoft.com/office/powerpoint/2010/main" val="279915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7B50-C580-4B6E-A4B4-AB28DFF4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398" y="2657832"/>
            <a:ext cx="8596668" cy="1320800"/>
          </a:xfrm>
        </p:spPr>
        <p:txBody>
          <a:bodyPr/>
          <a:lstStyle/>
          <a:p>
            <a:r>
              <a:rPr lang="en-GB" dirty="0"/>
              <a:t>Surveillance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1499E-E005-417C-81AF-72E5BAC29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623" y="-425005"/>
            <a:ext cx="7867443" cy="770800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F094E60-C3EA-4C50-A954-26C279059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02" y="708380"/>
            <a:ext cx="2963284" cy="5219704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E23E34D-6612-4F55-B8EF-11B732039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45" y="2843035"/>
            <a:ext cx="1415274" cy="14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0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9B0B-CD89-4605-8CE7-EE1982B2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18" y="2818885"/>
            <a:ext cx="8534400" cy="1507067"/>
          </a:xfrm>
        </p:spPr>
        <p:txBody>
          <a:bodyPr/>
          <a:lstStyle/>
          <a:p>
            <a:r>
              <a:rPr lang="en-US" dirty="0"/>
              <a:t>Security</a:t>
            </a:r>
            <a:endParaRPr lang="en-GB" dirty="0"/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B63C807A-B84F-4BEB-AEB4-A3059EA8B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626064" y="-286714"/>
            <a:ext cx="7555348" cy="7569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CDCC0-1683-42FD-B664-4E787DD4B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14" y="893489"/>
            <a:ext cx="2852449" cy="50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</TotalTime>
  <Words>66</Words>
  <Application>Microsoft Office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PowerPoint Presentation</vt:lpstr>
      <vt:lpstr>What we’re doing?</vt:lpstr>
      <vt:lpstr>PowerPoint Presentation</vt:lpstr>
      <vt:lpstr>The User can</vt:lpstr>
      <vt:lpstr>Deep Learning &amp; Computer Vision  for Face Recognition</vt:lpstr>
      <vt:lpstr>Our Application</vt:lpstr>
      <vt:lpstr>Material UI</vt:lpstr>
      <vt:lpstr>Surveillance</vt:lpstr>
      <vt:lpstr>Security</vt:lpstr>
      <vt:lpstr>Redefined</vt:lpstr>
      <vt:lpstr>Who are we?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it Security Redefined</dc:title>
  <dc:creator>Sud .</dc:creator>
  <cp:lastModifiedBy>Sud .</cp:lastModifiedBy>
  <cp:revision>14</cp:revision>
  <dcterms:created xsi:type="dcterms:W3CDTF">2019-03-15T13:05:11Z</dcterms:created>
  <dcterms:modified xsi:type="dcterms:W3CDTF">2019-03-15T15:38:05Z</dcterms:modified>
</cp:coreProperties>
</file>